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6" r:id="rId3"/>
    <p:sldId id="263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278" r:id="rId12"/>
    <p:sldId id="264" r:id="rId13"/>
    <p:sldId id="282" r:id="rId14"/>
    <p:sldId id="270" r:id="rId15"/>
    <p:sldId id="277" r:id="rId16"/>
    <p:sldId id="280" r:id="rId17"/>
    <p:sldId id="293" r:id="rId18"/>
    <p:sldId id="269" r:id="rId19"/>
    <p:sldId id="294" r:id="rId20"/>
    <p:sldId id="297" r:id="rId21"/>
    <p:sldId id="295" r:id="rId22"/>
    <p:sldId id="311" r:id="rId23"/>
    <p:sldId id="312" r:id="rId24"/>
    <p:sldId id="273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491"/>
    <a:srgbClr val="D46B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673" autoAdjust="0"/>
    <p:restoredTop sz="94656"/>
  </p:normalViewPr>
  <p:slideViewPr>
    <p:cSldViewPr snapToGrid="0" snapToObjects="1">
      <p:cViewPr varScale="1">
        <p:scale>
          <a:sx n="73" d="100"/>
          <a:sy n="73" d="100"/>
        </p:scale>
        <p:origin x="224" y="20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56FB0-D59A-1D46-B237-79F78F75A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430F6D-44A3-CE4E-A93C-6716AA3982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D6E7A-D93A-D844-B0CF-5206DD9FC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49FFD-A2FC-2740-81E9-D9C8A7CA2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5A6E08-2B7F-0E44-BEF1-DC252BE22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161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34FCB-4307-5442-ACFF-4212E4E96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8CE8CE-9016-824B-BF2C-DD397EFFF4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C06F67-CF5A-5447-8674-03C997405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17B8F-1455-F44F-A451-0A289E97C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4DE2B-A636-814A-9C41-C4578A421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96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CDDD89-EBEE-6645-A45C-731047089E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9E34AF-29B1-1148-8E82-C587B6B2B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FCE2A5-A202-5046-96A2-607E6C6EA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E8AE4-8745-D14D-95C7-80F266E2B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5A909-6D8C-FB43-8BAF-A38F7BC72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12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B0C48-5E2F-7F45-B13A-6CFB0E1A1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CA9C0-FBA9-C84E-978B-7C0898A4A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954B37-B529-0E4F-842B-8342000EA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45A30-6E79-8F4F-8778-589B0E87D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5FE04-3D74-D745-9129-1A5C07052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383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B08EF-A816-8649-8B19-ADD29D4A4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41A41-C9A0-B846-A630-E5D4A8854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17F34C-DC95-7C43-A475-FFAEA1653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7FEC92-3D81-104E-AFBF-9593895AB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C85063-3081-DD44-BC0B-7127E7B67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26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1C4FA-0417-F04C-AB2B-F8B9A3DD3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F056E-94EE-BF43-BC44-72B1E2D33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AF53A4-6AE3-6444-B0B7-58B0D4B8EB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C9F9A4-A27B-A648-B48E-98CBA7DC8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6/6/19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F017F8-EF40-414F-B528-D453F7359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1CFF97-C743-C64E-A39E-B8C1FDF9E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02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CFA88-5BB8-1546-A673-C2E6F075E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A0F91-9860-6540-91B9-D7E942279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C42CD5-5A44-2143-AEC4-43DEADAB64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204255-A337-7846-8630-8C09029BC4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2B9B8B-AE98-0E43-AC43-2092EBF70F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07F4D8-2E29-CA42-871B-74794BBB8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6/6/19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D9913F-B330-084E-BFFE-C1F6D03C0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940494-9B96-CC4D-BA66-F14301CA0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07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6C84F-8458-0545-AF71-E25B685D6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DFDBD2-9430-3F41-A005-F15B7E30C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6/6/19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90A8A4-C095-8241-AB3D-6865462AD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1E905A-4E0A-204C-9BED-DF2FDD9EA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00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FFCA52-DD55-D747-98B4-E02CE2828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6/6/19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4F2182-B41A-904B-8E6B-BF06A5700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F65CDE-B952-E249-8087-EFE394C54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882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72B22-BDB7-2245-B842-69BDA17FC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72804-35E9-6244-8432-BD89F1278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7A2ADB-9EC0-F543-9C28-1DE491DBDB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F526DE-40D6-2C48-9746-D062AB297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6/6/19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697A0F-2069-4D43-9DA3-7856E74C4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EA51BE-0C18-D34C-97D0-59FB4359A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38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F0030-C298-564C-BEB3-8DBA7F0E8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8B9EA7-2120-1746-A96D-F65BC36032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CC675-172F-9840-B174-DA361BCB22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B287ED-B19B-F44D-B064-24821888F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6/6/19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00718F-5995-2746-873D-FA33CD22D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69DB82-09FB-AA41-9498-235EC6AAC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285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7ED339-9DE9-3645-9976-E27BD223B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3CE850-66F9-0A4F-BD10-B64618A01B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83FBA4-2FB3-1D44-8663-B001B00F05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02716-288A-1441-8EA5-759531A9214E}" type="datetimeFigureOut">
              <a:rPr lang="en-US" smtClean="0"/>
              <a:t>6/6/19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C858C-F532-D947-9738-ACB56D9CAA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3ACAB-FC8E-9D4B-866B-08238D6294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381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4ED3E73-B078-5342-87A8-8B4BC17ADA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30947"/>
            <a:ext cx="11614151" cy="64557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A171C76-81F5-CB4A-909A-6E6D08DCA2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8561"/>
          <a:stretch/>
        </p:blipFill>
        <p:spPr>
          <a:xfrm>
            <a:off x="273049" y="6642464"/>
            <a:ext cx="11614151" cy="928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B5E92A7-245D-BB49-AD08-EE002A82D9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280" y="561339"/>
            <a:ext cx="7622540" cy="555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4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1709256" y="249626"/>
            <a:ext cx="9008049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sz="3600" dirty="0"/>
              <a:t>      </a:t>
            </a:r>
            <a:r>
              <a:rPr lang="ar-LB" sz="3600" b="1" dirty="0"/>
              <a:t>القرار</a:t>
            </a:r>
            <a:endParaRPr lang="ar-LB" sz="3600" dirty="0"/>
          </a:p>
          <a:p>
            <a:pPr algn="ctr" rtl="1"/>
            <a:r>
              <a:rPr lang="ar-LB" sz="3600" dirty="0"/>
              <a:t>سماع منيح واتعلّم  </a:t>
            </a:r>
            <a:r>
              <a:rPr lang="en-US" sz="3600" dirty="0"/>
              <a:t>          </a:t>
            </a:r>
            <a:r>
              <a:rPr lang="ar-LB" sz="3600" dirty="0"/>
              <a:t>         هالمَثَل لإلك </a:t>
            </a:r>
          </a:p>
          <a:p>
            <a:pPr algn="ctr" rtl="1"/>
            <a:r>
              <a:rPr lang="en-US" sz="3600" dirty="0"/>
              <a:t>       </a:t>
            </a:r>
            <a:r>
              <a:rPr lang="ar-LB" sz="3600" dirty="0"/>
              <a:t>أبداً مش مَثَل شعبي   </a:t>
            </a:r>
            <a:r>
              <a:rPr lang="en-US" sz="3600" dirty="0"/>
              <a:t>  </a:t>
            </a:r>
            <a:r>
              <a:rPr lang="ar-LB" sz="3600" dirty="0"/>
              <a:t> </a:t>
            </a:r>
            <a:r>
              <a:rPr lang="en-US" sz="3600" dirty="0"/>
              <a:t>             </a:t>
            </a:r>
            <a:r>
              <a:rPr lang="ar-LB" sz="3600" dirty="0"/>
              <a:t>من أيّام ستّي وجدّك</a:t>
            </a:r>
          </a:p>
          <a:p>
            <a:pPr algn="ctr" rtl="1"/>
            <a:r>
              <a:rPr lang="ar-LB" sz="3600" dirty="0"/>
              <a:t>هَوْدي أمثال يسوع    </a:t>
            </a:r>
            <a:r>
              <a:rPr lang="en-US" sz="3600" dirty="0"/>
              <a:t>                    </a:t>
            </a:r>
            <a:r>
              <a:rPr lang="ar-LB" sz="3600" dirty="0"/>
              <a:t> قالُن تيفهّمَكْ </a:t>
            </a:r>
          </a:p>
          <a:p>
            <a:pPr algn="ctr" rtl="1"/>
            <a:r>
              <a:rPr lang="en-US" sz="3600" dirty="0"/>
              <a:t>      </a:t>
            </a:r>
            <a:r>
              <a:rPr lang="ar-LB" sz="3600" dirty="0"/>
              <a:t>كيف عالطّريق الصّح   </a:t>
            </a:r>
            <a:r>
              <a:rPr lang="en-US" sz="3600" dirty="0"/>
              <a:t>             </a:t>
            </a:r>
            <a:r>
              <a:rPr lang="ar-LB" sz="3600" dirty="0"/>
              <a:t>   تمشي ويبقى حدّك</a:t>
            </a:r>
          </a:p>
          <a:p>
            <a:pPr algn="ctr"/>
            <a:br>
              <a:rPr lang="ar-LB" sz="3600" dirty="0"/>
            </a:br>
            <a:endParaRPr lang="en-US" sz="33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4AA591-C624-5D46-83CC-93973003AC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7" name="Content Placeholder 2">
            <a:extLst>
              <a:ext uri="{FF2B5EF4-FFF2-40B4-BE49-F238E27FC236}">
                <a16:creationId xmlns:a16="http://schemas.microsoft.com/office/drawing/2014/main" id="{B5F8ABFA-810D-5942-A4C9-BE98A36B72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357" y="2685441"/>
            <a:ext cx="4194011" cy="35592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499626-D09B-4147-93AD-699DD040C6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20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166DF4-3EA6-284A-9BE4-1D473165E6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A3947BB-D4EC-5F4D-BA71-14DE5BAB60DA}"/>
              </a:ext>
            </a:extLst>
          </p:cNvPr>
          <p:cNvSpPr/>
          <p:nvPr/>
        </p:nvSpPr>
        <p:spPr>
          <a:xfrm>
            <a:off x="6921548" y="2610052"/>
            <a:ext cx="42415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9600" b="1" cap="none" spc="0" dirty="0">
                <a:ln/>
                <a:solidFill>
                  <a:schemeClr val="accent4"/>
                </a:solidFill>
                <a:effectLst/>
                <a:cs typeface="A_Nefel_Sereke" panose="02010000000000000000" pitchFamily="2" charset="-78"/>
              </a:rPr>
              <a:t>المهرّج</a:t>
            </a:r>
            <a:endParaRPr lang="en-US" sz="9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49" y="603796"/>
            <a:ext cx="4362569" cy="53711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02A72B-0FFF-134D-A2F1-87825809FD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808169"/>
      </p:ext>
    </p:extLst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698B01A-3B54-EF4D-A3E5-90F7D5130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EB469A1-2E4E-424B-BD4F-32C08D976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4504824" y="440650"/>
            <a:ext cx="267136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7200" b="1" dirty="0">
                <a:ln/>
                <a:solidFill>
                  <a:schemeClr val="accent4"/>
                </a:solidFill>
              </a:rPr>
              <a:t>القصة</a:t>
            </a:r>
            <a:endParaRPr lang="en-US" sz="72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737" y="1640979"/>
            <a:ext cx="5612325" cy="397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55768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DE415DF-591C-D044-8B65-D4D4845CD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F657963-A7ED-4148-A2EB-89A7B64446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724" y="2175547"/>
            <a:ext cx="9551443" cy="4578784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4D1650C-43CA-1A4A-8F34-E26049299ECC}"/>
              </a:ext>
            </a:extLst>
          </p:cNvPr>
          <p:cNvSpPr/>
          <p:nvPr/>
        </p:nvSpPr>
        <p:spPr>
          <a:xfrm>
            <a:off x="4967140" y="338203"/>
            <a:ext cx="4191773" cy="2232445"/>
          </a:xfrm>
          <a:prstGeom prst="ellips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3947BB-D4EC-5F4D-BA71-14DE5BAB60DA}"/>
              </a:ext>
            </a:extLst>
          </p:cNvPr>
          <p:cNvSpPr/>
          <p:nvPr/>
        </p:nvSpPr>
        <p:spPr>
          <a:xfrm>
            <a:off x="5137928" y="605194"/>
            <a:ext cx="40209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96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مناقشة</a:t>
            </a:r>
            <a:endParaRPr lang="en-US" sz="9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7" name="Triangle 6">
            <a:extLst>
              <a:ext uri="{FF2B5EF4-FFF2-40B4-BE49-F238E27FC236}">
                <a16:creationId xmlns:a16="http://schemas.microsoft.com/office/drawing/2014/main" id="{B145A0D6-8C33-5B48-904C-BA7A4E5FB9F5}"/>
              </a:ext>
            </a:extLst>
          </p:cNvPr>
          <p:cNvSpPr/>
          <p:nvPr/>
        </p:nvSpPr>
        <p:spPr>
          <a:xfrm rot="1599613">
            <a:off x="7716322" y="1377300"/>
            <a:ext cx="1769332" cy="1119793"/>
          </a:xfrm>
          <a:prstGeom prst="triangl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riangle 10">
            <a:extLst>
              <a:ext uri="{FF2B5EF4-FFF2-40B4-BE49-F238E27FC236}">
                <a16:creationId xmlns:a16="http://schemas.microsoft.com/office/drawing/2014/main" id="{4D1E1FAF-6C6C-3447-B8D5-FFA77D193189}"/>
              </a:ext>
            </a:extLst>
          </p:cNvPr>
          <p:cNvSpPr/>
          <p:nvPr/>
        </p:nvSpPr>
        <p:spPr>
          <a:xfrm rot="19687960">
            <a:off x="6007246" y="1614958"/>
            <a:ext cx="1769332" cy="1119793"/>
          </a:xfrm>
          <a:prstGeom prst="triangl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B8B123-BE1D-144A-9C64-0818E53334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823069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E3F51F-F7B6-F14A-8DDD-FAB43DDCB5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1723345" y="0"/>
            <a:ext cx="8238856" cy="28496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000" b="1" dirty="0">
                <a:ln/>
                <a:solidFill>
                  <a:schemeClr val="accent4"/>
                </a:solidFill>
              </a:rPr>
              <a:t>آية الحفظ</a:t>
            </a:r>
          </a:p>
          <a:p>
            <a:pPr marL="0" algn="ctr" defTabSz="914400" rtl="1" eaLnBrk="1" latinLnBrk="0" hangingPunct="1">
              <a:lnSpc>
                <a:spcPct val="150000"/>
              </a:lnSpc>
            </a:pPr>
            <a:endParaRPr lang="en-US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5644">
            <a:off x="2768522" y="939263"/>
            <a:ext cx="6148500" cy="51877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BCBAF5-9B8E-7141-8CDD-CC3872E242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02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A79306D-A5EB-DC45-B008-12C4EBE41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4850E7-F73C-E240-A51D-35623EE89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02543" y="380111"/>
            <a:ext cx="10180992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LB" sz="7200" dirty="0">
                <a:solidFill>
                  <a:srgbClr val="000000"/>
                </a:solidFill>
                <a:latin typeface="Arial" panose="020B0604020202020204" pitchFamily="34" charset="0"/>
              </a:rPr>
              <a:t>ا</a:t>
            </a:r>
            <a:r>
              <a:rPr lang="ar-LB" sz="8000" b="1" dirty="0">
                <a:latin typeface="Arial" panose="020B0604020202020204" pitchFamily="34" charset="0"/>
              </a:rPr>
              <a:t>لْكَلِمَةُ قَرِيبَةٌ مِنْكَ جِدًّا،</a:t>
            </a:r>
          </a:p>
          <a:p>
            <a:pPr algn="ctr"/>
            <a:r>
              <a:rPr lang="ar-LB" sz="8000" b="1" dirty="0">
                <a:latin typeface="Arial" panose="020B0604020202020204" pitchFamily="34" charset="0"/>
              </a:rPr>
              <a:t> فِي فَمِكَ وَفِي قَلْبِكَ لِتَعْمَلَ بِهَا«</a:t>
            </a:r>
          </a:p>
          <a:p>
            <a:pPr algn="ctr"/>
            <a:r>
              <a:rPr lang="ar-LB" sz="8000" b="1" dirty="0">
                <a:latin typeface="Arial" panose="020B0604020202020204" pitchFamily="34" charset="0"/>
              </a:rPr>
              <a:t> (تثنية ٣٠: ١٤</a:t>
            </a:r>
            <a:r>
              <a:rPr lang="ar-LB" sz="7200" b="1" dirty="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  <a:endParaRPr lang="en-US" sz="72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5644">
            <a:off x="4457097" y="3665497"/>
            <a:ext cx="3158348" cy="266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682638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C95C24C-5739-4044-8922-340A2DD398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DDC9C2-EB93-7B43-8888-68B60EE7F9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C6021D5-B925-6545-A135-6EF7672B6093}"/>
              </a:ext>
            </a:extLst>
          </p:cNvPr>
          <p:cNvSpPr/>
          <p:nvPr/>
        </p:nvSpPr>
        <p:spPr>
          <a:xfrm>
            <a:off x="5329371" y="617305"/>
            <a:ext cx="515429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LB" sz="8000" b="1" dirty="0">
                <a:ln/>
                <a:solidFill>
                  <a:schemeClr val="accent4"/>
                </a:solidFill>
              </a:rPr>
              <a:t>وسيلة الايضاح</a:t>
            </a:r>
            <a:endParaRPr lang="en-US" sz="80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709" y="1782025"/>
            <a:ext cx="2932571" cy="29325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278" y="1648092"/>
            <a:ext cx="2816272" cy="39203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24" b="89858" l="2508" r="943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840" y="2789257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45544"/>
      </p:ext>
    </p:extLst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A30715-1066-4F4A-A94B-21170F3CD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7174132" y="2414181"/>
            <a:ext cx="3102429" cy="15490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7200" b="1" dirty="0">
                <a:ln/>
                <a:solidFill>
                  <a:schemeClr val="accent4"/>
                </a:solidFill>
              </a:rPr>
              <a:t>الصلاة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161" y="351653"/>
            <a:ext cx="3669926" cy="59697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7459EF-C0B9-DC48-9B6F-2CB4A519AB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571713"/>
      </p:ext>
    </p:extLst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A4D15DB-40D3-684E-A6BA-6304BE656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FC7B5C-E73F-4941-9B3C-94D84F54B2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847" y="305045"/>
            <a:ext cx="3221808" cy="6047087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>
          <a:xfrm rot="4259541">
            <a:off x="7996017" y="1017626"/>
            <a:ext cx="2715865" cy="3028753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5234521" y="1659016"/>
            <a:ext cx="8238856" cy="35973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6600" b="1" dirty="0">
                <a:ln/>
                <a:solidFill>
                  <a:schemeClr val="accent4"/>
                </a:solidFill>
              </a:rPr>
              <a:t>لعبة</a:t>
            </a:r>
            <a:endParaRPr lang="ar-LB" sz="6600" b="1" dirty="0">
              <a:ln/>
              <a:solidFill>
                <a:schemeClr val="accent4"/>
              </a:solidFill>
            </a:endParaRPr>
          </a:p>
          <a:p>
            <a:pPr marL="0" algn="ctr" defTabSz="914400" rtl="1" eaLnBrk="1" latinLnBrk="0" hangingPunct="1">
              <a:lnSpc>
                <a:spcPct val="150000"/>
              </a:lnSpc>
            </a:pPr>
            <a:endParaRPr lang="ar-LB" sz="2800" b="1" dirty="0">
              <a:ln/>
              <a:solidFill>
                <a:schemeClr val="accent4"/>
              </a:solidFill>
            </a:endParaRPr>
          </a:p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LB" sz="6600" b="1" dirty="0">
                <a:ln/>
                <a:solidFill>
                  <a:schemeClr val="accent4"/>
                </a:solidFill>
              </a:rPr>
              <a:t>الدقة والتحدي</a:t>
            </a:r>
            <a:endParaRPr lang="ar-SA" sz="6600" b="1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4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F2635E-8C7F-FE41-A58F-647B755BDA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3808071" y="545655"/>
            <a:ext cx="471637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LB" sz="6600" b="1" dirty="0">
                <a:ln/>
                <a:solidFill>
                  <a:schemeClr val="accent4"/>
                </a:solidFill>
              </a:rPr>
              <a:t>علوم</a:t>
            </a:r>
            <a:endParaRPr lang="en-US" sz="6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260" y="2090661"/>
            <a:ext cx="4572000" cy="381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F06C3BE-9E5A-6143-87FD-126540A466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16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5675A61-C528-A14C-980F-776E5A7DFE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25578"/>
            <a:ext cx="11614151" cy="6455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B0960C-3F89-B947-AFD0-3BBCA7A66A85}"/>
              </a:ext>
            </a:extLst>
          </p:cNvPr>
          <p:cNvSpPr/>
          <p:nvPr/>
        </p:nvSpPr>
        <p:spPr>
          <a:xfrm>
            <a:off x="4045752" y="215408"/>
            <a:ext cx="40687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72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الدرس </a:t>
            </a:r>
            <a:r>
              <a:rPr lang="ar-LB" sz="72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الثاني</a:t>
            </a:r>
            <a:endParaRPr lang="en-US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676547-6A6B-7644-8B26-40BA14407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113214"/>
            <a:ext cx="11586258" cy="19751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3B40A6-80E6-2F4E-B221-5BA6821909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477" y="697091"/>
            <a:ext cx="6707554" cy="613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745421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DEA301B-35C7-6749-B208-569F4896A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D8D7AB-3F1A-DD45-BE99-DE112C3A43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2034858" y="103487"/>
            <a:ext cx="8238856" cy="157536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LB" sz="7200" b="1" dirty="0">
                <a:ln/>
                <a:solidFill>
                  <a:schemeClr val="accent4"/>
                </a:solidFill>
              </a:rPr>
              <a:t>طَبّق المَثَل</a:t>
            </a:r>
            <a:endParaRPr lang="ar-SA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321" y="1816641"/>
            <a:ext cx="3229930" cy="470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05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94834C1-BDDD-5A44-B5CF-099C9B2470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2034858" y="103487"/>
            <a:ext cx="8238856" cy="14518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LB" sz="6600" b="1" dirty="0">
                <a:ln/>
                <a:solidFill>
                  <a:schemeClr val="accent4"/>
                </a:solidFill>
              </a:rPr>
              <a:t>مَثّل المَثَل</a:t>
            </a:r>
            <a:endParaRPr lang="ar-SA" sz="66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728" y="1557111"/>
            <a:ext cx="6501477" cy="49858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017CBCC-D558-E041-9F71-69EE82AE96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52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945E70-4C4C-FA40-ADD4-C700F55ABB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0428CC-9E3A-4B45-BC59-BBE1B87665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5897662" y="2104870"/>
            <a:ext cx="8238856" cy="157536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LB" sz="7200" b="1" dirty="0">
                <a:ln/>
                <a:solidFill>
                  <a:schemeClr val="accent4"/>
                </a:solidFill>
              </a:rPr>
              <a:t>لعبة</a:t>
            </a:r>
            <a:endParaRPr lang="ar-SA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012" y="408990"/>
            <a:ext cx="5855071" cy="5855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40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6CFD20-F913-3F40-9DDD-84B8AC4EA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2F45CF-8C58-D64C-ADCB-945B28709C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1765917" y="305193"/>
            <a:ext cx="8238856" cy="157536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LB" sz="7200" b="1" dirty="0">
                <a:ln/>
                <a:solidFill>
                  <a:schemeClr val="accent4"/>
                </a:solidFill>
              </a:rPr>
              <a:t>لعبة</a:t>
            </a:r>
            <a:endParaRPr lang="ar-SA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168" y="1880561"/>
            <a:ext cx="8171330" cy="3783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33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B8DC1CE-DEF3-EB40-A2C6-529E44C795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2342366" y="108645"/>
            <a:ext cx="8238856" cy="14518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LB" sz="6600" b="1" dirty="0">
                <a:ln/>
                <a:solidFill>
                  <a:schemeClr val="accent4"/>
                </a:solidFill>
              </a:rPr>
              <a:t>أسئلة و</a:t>
            </a:r>
            <a:r>
              <a:rPr lang="ar-SA" sz="6600" b="1" dirty="0">
                <a:ln/>
                <a:solidFill>
                  <a:schemeClr val="accent4"/>
                </a:solidFill>
              </a:rPr>
              <a:t>لعبة</a:t>
            </a:r>
            <a:r>
              <a:rPr lang="en-US" sz="6600" b="1" dirty="0">
                <a:ln/>
                <a:solidFill>
                  <a:schemeClr val="accent4"/>
                </a:solidFill>
              </a:rPr>
              <a:t> </a:t>
            </a:r>
            <a:r>
              <a:rPr lang="ar-SA" sz="6600" b="1" dirty="0">
                <a:ln/>
                <a:solidFill>
                  <a:schemeClr val="accent4"/>
                </a:solidFill>
              </a:rPr>
              <a:t>المراجعة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156" y="1476860"/>
            <a:ext cx="8248848" cy="42793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32471D1-ED30-0A4D-BC3B-504D8B62FD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495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E36657-BEAD-1543-A556-F49F93E997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C62792-1193-BE41-BE0E-1D8A753EEF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BC6DDB5-D5D9-8344-81AC-06A7FEE0E6B0}"/>
              </a:ext>
            </a:extLst>
          </p:cNvPr>
          <p:cNvSpPr/>
          <p:nvPr/>
        </p:nvSpPr>
        <p:spPr>
          <a:xfrm>
            <a:off x="4590443" y="339245"/>
            <a:ext cx="269496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ترحيب</a:t>
            </a:r>
            <a:endParaRPr lang="en-US" sz="88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928" y="2206611"/>
            <a:ext cx="2313747" cy="3509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396" y="2016394"/>
            <a:ext cx="2430532" cy="369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281024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C166C25-6A27-2145-BB67-0EBBF32B0F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BC6DDB5-D5D9-8344-81AC-06A7FEE0E6B0}"/>
              </a:ext>
            </a:extLst>
          </p:cNvPr>
          <p:cNvSpPr/>
          <p:nvPr/>
        </p:nvSpPr>
        <p:spPr>
          <a:xfrm>
            <a:off x="9219289" y="2613251"/>
            <a:ext cx="163057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LB" sz="8800" b="1" dirty="0">
                <a:ln/>
                <a:solidFill>
                  <a:schemeClr val="accent4"/>
                </a:solidFill>
              </a:rPr>
              <a:t>لعبة</a:t>
            </a:r>
            <a:endParaRPr lang="en-US" sz="88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419" y="492756"/>
            <a:ext cx="5751444" cy="56875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4C62F1-031B-254A-922F-18D258ACE6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972240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8711DAD-9243-F743-B058-55271C16DB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216633" y="249626"/>
            <a:ext cx="1163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7200" b="1" dirty="0">
                <a:ln/>
                <a:solidFill>
                  <a:schemeClr val="accent4"/>
                </a:solidFill>
              </a:rPr>
              <a:t>ترنيمة</a:t>
            </a:r>
            <a:endParaRPr lang="en-US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5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586" y="503506"/>
            <a:ext cx="6331293" cy="5373066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32A470-2223-C94A-8D84-1FCA106108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72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57FCD6-DEC0-1740-9F5D-979F6EED5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1684204" y="443170"/>
            <a:ext cx="9008049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sz="3600" dirty="0"/>
              <a:t>      </a:t>
            </a:r>
            <a:r>
              <a:rPr lang="ar-LB" sz="3600" b="1" dirty="0"/>
              <a:t>القرار</a:t>
            </a:r>
            <a:endParaRPr lang="ar-LB" sz="3600" dirty="0"/>
          </a:p>
          <a:p>
            <a:pPr algn="ctr" rtl="1"/>
            <a:r>
              <a:rPr lang="ar-LB" sz="3600" dirty="0"/>
              <a:t>سماع منيح واتعلّم  </a:t>
            </a:r>
            <a:r>
              <a:rPr lang="en-US" sz="3600" dirty="0"/>
              <a:t>          </a:t>
            </a:r>
            <a:r>
              <a:rPr lang="ar-LB" sz="3600" dirty="0"/>
              <a:t>         هالمَثَل لإلك </a:t>
            </a:r>
          </a:p>
          <a:p>
            <a:pPr algn="ctr" rtl="1"/>
            <a:r>
              <a:rPr lang="en-US" sz="3600" dirty="0"/>
              <a:t>       </a:t>
            </a:r>
            <a:r>
              <a:rPr lang="ar-LB" sz="3600" dirty="0"/>
              <a:t>أبداً مش مَثَل شعبي   </a:t>
            </a:r>
            <a:r>
              <a:rPr lang="en-US" sz="3600" dirty="0"/>
              <a:t>  </a:t>
            </a:r>
            <a:r>
              <a:rPr lang="ar-LB" sz="3600" dirty="0"/>
              <a:t> </a:t>
            </a:r>
            <a:r>
              <a:rPr lang="en-US" sz="3600" dirty="0"/>
              <a:t>             </a:t>
            </a:r>
            <a:r>
              <a:rPr lang="ar-LB" sz="3600" dirty="0"/>
              <a:t>من أيّام ستّي وجدّك</a:t>
            </a:r>
          </a:p>
          <a:p>
            <a:pPr algn="ctr" rtl="1"/>
            <a:r>
              <a:rPr lang="ar-LB" sz="3600" dirty="0"/>
              <a:t>هَوْدي أمثال يسوع    </a:t>
            </a:r>
            <a:r>
              <a:rPr lang="en-US" sz="3600" dirty="0"/>
              <a:t>                    </a:t>
            </a:r>
            <a:r>
              <a:rPr lang="ar-LB" sz="3600" dirty="0"/>
              <a:t> قالُن تيفهّمَكْ </a:t>
            </a:r>
          </a:p>
          <a:p>
            <a:pPr algn="ctr" rtl="1"/>
            <a:r>
              <a:rPr lang="en-US" sz="3600" dirty="0"/>
              <a:t>      </a:t>
            </a:r>
            <a:r>
              <a:rPr lang="ar-LB" sz="3600" dirty="0"/>
              <a:t>كيف عالطّريق الصّح   </a:t>
            </a:r>
            <a:r>
              <a:rPr lang="en-US" sz="3600" dirty="0"/>
              <a:t>             </a:t>
            </a:r>
            <a:r>
              <a:rPr lang="ar-LB" sz="3600" dirty="0"/>
              <a:t>   تمشي ويبقى حدّك</a:t>
            </a:r>
          </a:p>
          <a:p>
            <a:pPr algn="ctr"/>
            <a:br>
              <a:rPr lang="ar-LB" sz="3600" dirty="0"/>
            </a:br>
            <a:endParaRPr lang="en-US" sz="33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3630CAE-43A0-7D4B-AB4A-AAC15B9FEB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pic>
        <p:nvPicPr>
          <p:cNvPr id="8" name="Content Placeholder 2">
            <a:extLst>
              <a:ext uri="{FF2B5EF4-FFF2-40B4-BE49-F238E27FC236}">
                <a16:creationId xmlns:a16="http://schemas.microsoft.com/office/drawing/2014/main" id="{243FD85F-0FBF-C142-BCEE-6E1D83893F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357" y="2685441"/>
            <a:ext cx="4194011" cy="3559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2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D2A273D-07B1-4148-90A3-3B07F7341C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1586752" y="410991"/>
            <a:ext cx="8716668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ar-LB" sz="3600" dirty="0"/>
              <a:t>خروف صغير ضايع  </a:t>
            </a:r>
            <a:r>
              <a:rPr lang="en-US" sz="3600" dirty="0"/>
              <a:t>            </a:t>
            </a:r>
            <a:r>
              <a:rPr lang="ar-LB" sz="3600" dirty="0"/>
              <a:t>    بالغابة صار وحيد</a:t>
            </a:r>
          </a:p>
          <a:p>
            <a:pPr algn="just" rtl="1"/>
            <a:r>
              <a:rPr lang="ar-LB" sz="3600" dirty="0"/>
              <a:t>و بيت عالرمل مبني   </a:t>
            </a:r>
            <a:r>
              <a:rPr lang="en-US" sz="3600" dirty="0"/>
              <a:t>              </a:t>
            </a:r>
            <a:r>
              <a:rPr lang="ar-LB" sz="3600" dirty="0"/>
              <a:t>  بس في حدّه بيت مَتين</a:t>
            </a:r>
          </a:p>
          <a:p>
            <a:pPr algn="just" rtl="1"/>
            <a:r>
              <a:rPr lang="ar-LB" sz="3600" dirty="0"/>
              <a:t>وسامري صالح  </a:t>
            </a:r>
            <a:r>
              <a:rPr lang="en-US" sz="3600" dirty="0"/>
              <a:t>                         </a:t>
            </a:r>
            <a:r>
              <a:rPr lang="ar-LB" sz="3600" dirty="0"/>
              <a:t>بيحب كلّ النّاس</a:t>
            </a:r>
          </a:p>
          <a:p>
            <a:pPr algn="just" rtl="1"/>
            <a:r>
              <a:rPr lang="ar-LB" sz="3600" dirty="0"/>
              <a:t>حتّى اللّي مش من بلده</a:t>
            </a:r>
            <a:r>
              <a:rPr lang="en-US" sz="3600" dirty="0"/>
              <a:t>           </a:t>
            </a:r>
            <a:r>
              <a:rPr lang="ar-LB" sz="3600" dirty="0"/>
              <a:t>    أو مش من نفس الدّين</a:t>
            </a:r>
          </a:p>
          <a:p>
            <a:pPr algn="just"/>
            <a:br>
              <a:rPr lang="ar-LB" sz="3600" dirty="0"/>
            </a:br>
            <a:endParaRPr lang="en-US" sz="3300" b="1" dirty="0"/>
          </a:p>
        </p:txBody>
      </p:sp>
      <p:pic>
        <p:nvPicPr>
          <p:cNvPr id="6" name="Content Placeholder 2">
            <a:extLst>
              <a:ext uri="{FF2B5EF4-FFF2-40B4-BE49-F238E27FC236}">
                <a16:creationId xmlns:a16="http://schemas.microsoft.com/office/drawing/2014/main" id="{4D196B73-DFA3-E84B-A708-5E945C8F96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357" y="2685441"/>
            <a:ext cx="4194011" cy="35592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9D855B-B7C8-B542-A573-C4698CF799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33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27430D1-E924-0143-AF2D-A917A6A0FC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1709256" y="249626"/>
            <a:ext cx="9008049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sz="3600" dirty="0"/>
              <a:t>      </a:t>
            </a:r>
            <a:r>
              <a:rPr lang="ar-LB" sz="3600" b="1" dirty="0"/>
              <a:t>القرار</a:t>
            </a:r>
            <a:endParaRPr lang="ar-LB" sz="3600" dirty="0"/>
          </a:p>
          <a:p>
            <a:pPr algn="ctr" rtl="1"/>
            <a:r>
              <a:rPr lang="ar-LB" sz="3600" dirty="0"/>
              <a:t>سماع منيح واتعلّم  </a:t>
            </a:r>
            <a:r>
              <a:rPr lang="en-US" sz="3600" dirty="0"/>
              <a:t>          </a:t>
            </a:r>
            <a:r>
              <a:rPr lang="ar-LB" sz="3600" dirty="0"/>
              <a:t>         هالمَثَل لإلك </a:t>
            </a:r>
          </a:p>
          <a:p>
            <a:pPr algn="ctr" rtl="1"/>
            <a:r>
              <a:rPr lang="en-US" sz="3600" dirty="0"/>
              <a:t>       </a:t>
            </a:r>
            <a:r>
              <a:rPr lang="ar-LB" sz="3600" dirty="0"/>
              <a:t>أبداً مش مَثَل شعبي   </a:t>
            </a:r>
            <a:r>
              <a:rPr lang="en-US" sz="3600" dirty="0"/>
              <a:t>  </a:t>
            </a:r>
            <a:r>
              <a:rPr lang="ar-LB" sz="3600" dirty="0"/>
              <a:t> </a:t>
            </a:r>
            <a:r>
              <a:rPr lang="en-US" sz="3600" dirty="0"/>
              <a:t>             </a:t>
            </a:r>
            <a:r>
              <a:rPr lang="ar-LB" sz="3600" dirty="0"/>
              <a:t>من أيّام ستّي وجدّك</a:t>
            </a:r>
          </a:p>
          <a:p>
            <a:pPr algn="ctr" rtl="1"/>
            <a:r>
              <a:rPr lang="ar-LB" sz="3600" dirty="0"/>
              <a:t>هَوْدي أمثال يسوع    </a:t>
            </a:r>
            <a:r>
              <a:rPr lang="en-US" sz="3600" dirty="0"/>
              <a:t>                    </a:t>
            </a:r>
            <a:r>
              <a:rPr lang="ar-LB" sz="3600" dirty="0"/>
              <a:t> قالُن تيفهّمَكْ </a:t>
            </a:r>
          </a:p>
          <a:p>
            <a:pPr algn="ctr" rtl="1"/>
            <a:r>
              <a:rPr lang="en-US" sz="3600" dirty="0"/>
              <a:t>      </a:t>
            </a:r>
            <a:r>
              <a:rPr lang="ar-LB" sz="3600" dirty="0"/>
              <a:t>كيف عالطّريق الصّح   </a:t>
            </a:r>
            <a:r>
              <a:rPr lang="en-US" sz="3600" dirty="0"/>
              <a:t>             </a:t>
            </a:r>
            <a:r>
              <a:rPr lang="ar-LB" sz="3600" dirty="0"/>
              <a:t>   تمشي ويبقى حدّك</a:t>
            </a:r>
          </a:p>
          <a:p>
            <a:pPr algn="ctr"/>
            <a:br>
              <a:rPr lang="ar-LB" sz="3600" dirty="0"/>
            </a:br>
            <a:endParaRPr lang="en-US" sz="3300" b="1" dirty="0"/>
          </a:p>
        </p:txBody>
      </p:sp>
      <p:pic>
        <p:nvPicPr>
          <p:cNvPr id="10" name="Content Placeholder 2">
            <a:extLst>
              <a:ext uri="{FF2B5EF4-FFF2-40B4-BE49-F238E27FC236}">
                <a16:creationId xmlns:a16="http://schemas.microsoft.com/office/drawing/2014/main" id="{47A3066E-5FDE-7344-81EF-FA8B43F642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357" y="2685441"/>
            <a:ext cx="4194011" cy="35592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4D4824E-DD2E-AC47-832F-10D7F725C9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1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1169894" y="370649"/>
            <a:ext cx="8592670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sz="3600" dirty="0"/>
              <a:t>عزيمة عشا كبيرة   </a:t>
            </a:r>
            <a:r>
              <a:rPr lang="en-US" sz="3600" dirty="0"/>
              <a:t>     </a:t>
            </a:r>
            <a:r>
              <a:rPr lang="ar-LB" sz="3600" dirty="0"/>
              <a:t>      وما حدا من الناس جاي</a:t>
            </a:r>
          </a:p>
          <a:p>
            <a:pPr algn="r" rtl="1"/>
            <a:r>
              <a:rPr lang="ar-LB" sz="3600" dirty="0"/>
              <a:t>مشغولين بحياتُن   </a:t>
            </a:r>
            <a:r>
              <a:rPr lang="en-US" sz="3600" dirty="0"/>
              <a:t>     </a:t>
            </a:r>
            <a:r>
              <a:rPr lang="ar-LB" sz="3600" dirty="0"/>
              <a:t>        و وَزْناتُن بالجيب</a:t>
            </a:r>
          </a:p>
          <a:p>
            <a:pPr algn="r" rtl="1"/>
            <a:r>
              <a:rPr lang="ar-LB" sz="3600" dirty="0"/>
              <a:t>وواحد     أناني   </a:t>
            </a:r>
            <a:r>
              <a:rPr lang="en-US" sz="3600" dirty="0"/>
              <a:t>            </a:t>
            </a:r>
            <a:r>
              <a:rPr lang="ar-LB" sz="3600" dirty="0"/>
              <a:t>   رفض يسامح التّاني</a:t>
            </a:r>
          </a:p>
          <a:p>
            <a:pPr algn="r" rtl="1"/>
            <a:r>
              <a:rPr lang="ar-LB" sz="3600" dirty="0"/>
              <a:t>مع أنه قَبْل دقيقة   </a:t>
            </a:r>
            <a:r>
              <a:rPr lang="en-US" sz="3600" dirty="0"/>
              <a:t>      </a:t>
            </a:r>
            <a:r>
              <a:rPr lang="ar-LB" sz="3600" dirty="0"/>
              <a:t>       معَلْمُه شطَبْلُه الدّين</a:t>
            </a:r>
          </a:p>
          <a:p>
            <a:pPr algn="r"/>
            <a:br>
              <a:rPr lang="ar-LB" sz="3600" dirty="0"/>
            </a:br>
            <a:endParaRPr lang="en-US" sz="33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BB99FB-3830-4C40-9860-115919EA3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7" name="Content Placeholder 2">
            <a:extLst>
              <a:ext uri="{FF2B5EF4-FFF2-40B4-BE49-F238E27FC236}">
                <a16:creationId xmlns:a16="http://schemas.microsoft.com/office/drawing/2014/main" id="{77E6E0FF-F06E-9247-88EC-2F062310C2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357" y="2685441"/>
            <a:ext cx="4194011" cy="35592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23BC7B-2588-DC45-8906-5D9460AACD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8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</TotalTime>
  <Words>53</Words>
  <Application>Microsoft Macintosh PowerPoint</Application>
  <PresentationFormat>Widescreen</PresentationFormat>
  <Paragraphs>50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A_Nefel_Sereke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90</cp:revision>
  <dcterms:created xsi:type="dcterms:W3CDTF">2018-05-08T08:55:31Z</dcterms:created>
  <dcterms:modified xsi:type="dcterms:W3CDTF">2019-06-06T12:51:34Z</dcterms:modified>
</cp:coreProperties>
</file>